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5"/>
  </p:notesMasterIdLst>
  <p:sldIdLst>
    <p:sldId id="304" r:id="rId2"/>
    <p:sldId id="296" r:id="rId3"/>
    <p:sldId id="260" r:id="rId4"/>
  </p:sldIdLst>
  <p:sldSz cx="9144000" cy="6858000" type="screen4x3"/>
  <p:notesSz cx="6858000" cy="9144000"/>
  <p:custDataLst>
    <p:tags r:id="rId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4" autoAdjust="0"/>
    <p:restoredTop sz="86369" autoAdjust="0"/>
  </p:normalViewPr>
  <p:slideViewPr>
    <p:cSldViewPr>
      <p:cViewPr>
        <p:scale>
          <a:sx n="75" d="100"/>
          <a:sy n="75" d="100"/>
        </p:scale>
        <p:origin x="-1638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0FA64A-2F99-4F66-BDBC-18918A199D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E0CA7-ED42-4C1E-BD24-CCB30CC3A2DA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37B1A-12A9-4C88-8381-14B4B3BC5E8F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fr-FR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fr-FR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942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422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4B56E50-3EFE-44F9-811B-2393B3796C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3FB14-DA6E-48B8-9D18-3F4FCD266F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64AC0-6611-425D-9D08-C0ED92058A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46752-86AF-4412-9439-A6BB9715DA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63BE3-D335-462D-9799-55C16E2938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39BE-BD79-4DE9-B86C-466C51F20F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30ABA-385F-4C4C-866B-DDC68C6B49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A4CCD-4093-448F-91AA-609F3CDDAA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69E6F-DA40-4994-94A0-36C2A59401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563BB-1BB9-4DF3-8848-539FA08F99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CE9E5-3056-4873-A350-C21427E6FE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9318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9318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9319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9319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5594F20-B219-4C0F-927F-EEF157A450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" descr="FSP_Seminaire_Saint-louis.jpg"/>
          <p:cNvPicPr>
            <a:picLocks noGrp="1" noChangeAspect="1"/>
          </p:cNvPicPr>
          <p:nvPr isPhoto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85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A qui cette situation profite?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Aux différents représentants de la médecine néo-traditionnelle, qui profite de l’incapacité de la biomédecine par passer à longueur de journée des spots de publicité mensongères vantant leur capacité de traiter définitivement des maladies dont la biomédecine déclare ne pas pouvoir guérir définitivement.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smtClean="0"/>
              <a:t>Quelques sources bibliographiques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000" b="1" smtClean="0"/>
              <a:t>Benoist J.</a:t>
            </a:r>
            <a:r>
              <a:rPr lang="fr-FR" sz="2000" smtClean="0"/>
              <a:t> (1996), « Soigner au pluriel : Essais sur le pluralisme</a:t>
            </a:r>
            <a:br>
              <a:rPr lang="fr-FR" sz="2000" smtClean="0"/>
            </a:br>
            <a:r>
              <a:rPr lang="fr-FR" sz="2000" smtClean="0"/>
              <a:t>médical ».</a:t>
            </a:r>
            <a:endParaRPr lang="fr-FR" sz="2000" b="1" smtClean="0"/>
          </a:p>
          <a:p>
            <a:pPr eaLnBrk="1" hangingPunct="1">
              <a:lnSpc>
                <a:spcPct val="90000"/>
              </a:lnSpc>
            </a:pPr>
            <a:r>
              <a:rPr lang="fr-FR" sz="2000" b="1" smtClean="0"/>
              <a:t>Berche T</a:t>
            </a:r>
            <a:r>
              <a:rPr lang="fr-FR" sz="2000" smtClean="0"/>
              <a:t>. (1998), « Anthropologie et santé publique en pays dogon ». APAD-KARTHALA, 232 pages. </a:t>
            </a:r>
            <a:endParaRPr lang="fr-FR" sz="2000" b="1" smtClean="0"/>
          </a:p>
          <a:p>
            <a:pPr eaLnBrk="1" hangingPunct="1">
              <a:lnSpc>
                <a:spcPct val="90000"/>
              </a:lnSpc>
            </a:pPr>
            <a:endParaRPr lang="fr-FR" sz="2000" b="1" smtClean="0"/>
          </a:p>
          <a:p>
            <a:pPr eaLnBrk="1" hangingPunct="1">
              <a:lnSpc>
                <a:spcPct val="90000"/>
              </a:lnSpc>
            </a:pPr>
            <a:r>
              <a:rPr lang="fr-FR" sz="2000" b="1" smtClean="0"/>
              <a:t>Janzen J. (1978),</a:t>
            </a:r>
            <a:r>
              <a:rPr lang="fr-FR" sz="2000" smtClean="0"/>
              <a:t> « La quête de la thérapie au Bas-Zaire ». KARTHALA, 287 pages.</a:t>
            </a:r>
            <a:endParaRPr lang="fr-FR" sz="2000" b="1" smtClean="0"/>
          </a:p>
          <a:p>
            <a:pPr eaLnBrk="1" hangingPunct="1">
              <a:lnSpc>
                <a:spcPct val="90000"/>
              </a:lnSpc>
            </a:pPr>
            <a:r>
              <a:rPr lang="fr-FR" sz="2000" smtClean="0"/>
              <a:t>Barbara Fiore, Saidou Timbiné, Ibrahim Kassambara. Le savoir du thérapeute. In Piero COPPO et Arouna KEITA : Médecine traditionnelle : Acteurs, itinéraires thérapeutiques. EDIZIONI Bamako, 1989. 81-139 pages.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2 - &amp;quot;Le Pluralisme médical en Afrique de l’Ouest&amp;quot;&quot;/&gt;&lt;property id=&quot;20307&quot; value=&quot;256&quot;/&gt;&lt;/object&gt;&lt;object type=&quot;3&quot; unique_id=&quot;10005&quot;&gt;&lt;property id=&quot;20148&quot; value=&quot;5&quot;/&gt;&lt;property id=&quot;20300&quot; value=&quot;Diapositive 4 - &amp;quot;Définition&amp;quot;&quot;/&gt;&lt;property id=&quot;20307&quot; value=&quot;257&quot;/&gt;&lt;/object&gt;&lt;object type=&quot;3&quot; unique_id=&quot;10019&quot;&gt;&lt;property id=&quot;20148&quot; value=&quot;5&quot;/&gt;&lt;property id=&quot;20300&quot; value=&quot;Diapositive 12 - &amp;quot;La biomédecine&amp;quot;&quot;/&gt;&lt;property id=&quot;20307&quot; value=&quot;259&quot;/&gt;&lt;/object&gt;&lt;object type=&quot;3&quot; unique_id=&quot;10020&quot;&gt;&lt;property id=&quot;20148&quot; value=&quot;5&quot;/&gt;&lt;property id=&quot;20300&quot; value=&quot;Diapositive 25 - &amp;quot;Quelques sources bibliographiques&amp;quot;&quot;/&gt;&lt;property id=&quot;20307&quot; value=&quot;260&quot;/&gt;&lt;/object&gt;&lt;object type=&quot;3&quot; unique_id=&quot;10098&quot;&gt;&lt;property id=&quot;20148&quot; value=&quot;5&quot;/&gt;&lt;property id=&quot;20300&quot; value=&quot;Diapositive 5 - &amp;quot;Définition ….&amp;quot;&quot;/&gt;&lt;property id=&quot;20307&quot; value=&quot;261&quot;/&gt;&lt;/object&gt;&lt;object type=&quot;3&quot; unique_id=&quot;10099&quot;&gt;&lt;property id=&quot;20148&quot; value=&quot;5&quot;/&gt;&lt;property id=&quot;20300&quot; value=&quot;Diapositive 6 - &amp;quot;Définition.&amp;quot;&quot;/&gt;&lt;property id=&quot;20307&quot; value=&quot;262&quot;/&gt;&lt;/object&gt;&lt;object type=&quot;3&quot; unique_id=&quot;10100&quot;&gt;&lt;property id=&quot;20148&quot; value=&quot;5&quot;/&gt;&lt;property id=&quot;20300&quot; value=&quot;Diapositive 7 - &amp;quot;Quelle est la configuration de l’offre des soins dans nos pays?&amp;quot;&quot;/&gt;&lt;property id=&quot;20307&quot; value=&quot;263&quot;/&gt;&lt;/object&gt;&lt;object type=&quot;3&quot; unique_id=&quot;10101&quot;&gt;&lt;property id=&quot;20148&quot; value=&quot;5&quot;/&gt;&lt;property id=&quot;20300&quot; value=&quot;Diapositive 8 - &amp;quot;L’automédication &amp;amp; la thérapie familiale&amp;quot;&quot;/&gt;&lt;property id=&quot;20307&quot; value=&quot;264&quot;/&gt;&lt;/object&gt;&lt;object type=&quot;3&quot; unique_id=&quot;10102&quot;&gt;&lt;property id=&quot;20148&quot; value=&quot;5&quot;/&gt;&lt;property id=&quot;20300&quot; value=&quot;Diapositive 9 - &amp;quot;Automédication &amp;amp; la thérapie familiale ….&amp;quot;&quot;/&gt;&lt;property id=&quot;20307&quot; value=&quot;266&quot;/&gt;&lt;/object&gt;&lt;object type=&quot;3&quot; unique_id=&quot;10103&quot;&gt;&lt;property id=&quot;20148&quot; value=&quot;5&quot;/&gt;&lt;property id=&quot;20300&quot; value=&quot;Diapositive 10 - &amp;quot;Le recours aux tradipraticiens&amp;quot;&quot;/&gt;&lt;property id=&quot;20307&quot; value=&quot;265&quot;/&gt;&lt;/object&gt;&lt;object type=&quot;3&quot; unique_id=&quot;10117&quot;&gt;&lt;property id=&quot;20148&quot; value=&quot;5&quot;/&gt;&lt;property id=&quot;20300&quot; value=&quot;Diapositive 3 - &amp;quot;Quête de la guérison&amp;quot;&quot;/&gt;&lt;property id=&quot;20307&quot; value=&quot;267&quot;/&gt;&lt;/object&gt;&lt;object type=&quot;3&quot; unique_id=&quot;10378&quot;&gt;&lt;property id=&quot;20148&quot; value=&quot;5&quot;/&gt;&lt;property id=&quot;20300&quot; value=&quot;Diapositive 11 - &amp;quot;Les contours de la médecine et pharmacopée traditionnelle&amp;quot;&quot;/&gt;&lt;property id=&quot;20307&quot; value=&quot;268&quot;/&gt;&lt;/object&gt;&lt;object type=&quot;3&quot; unique_id=&quot;10379&quot;&gt;&lt;property id=&quot;20148&quot; value=&quot;5&quot;/&gt;&lt;property id=&quot;20300&quot; value=&quot;Diapositive 14 - &amp;quot;Les acteurs de l’automédication vs thérapie familiale&amp;quot;&quot;/&gt;&lt;property id=&quot;20307&quot; value=&quot;269&quot;/&gt;&lt;/object&gt;&lt;object type=&quot;3&quot; unique_id=&quot;10380&quot;&gt;&lt;property id=&quot;20148&quot; value=&quot;5&quot;/&gt;&lt;property id=&quot;20300&quot; value=&quot;Diapositive 15 - &amp;quot;La médecine dite « traditionnelle »&amp;quot;&quot;/&gt;&lt;property id=&quot;20307&quot; value=&quot;270&quot;/&gt;&lt;/object&gt;&lt;object type=&quot;3&quot; unique_id=&quot;10381&quot;&gt;&lt;property id=&quot;20148&quot; value=&quot;5&quot;/&gt;&lt;property id=&quot;20300&quot; value=&quot;Diapositive 18 - &amp;quot;Les catégories de savoirs des thérapeutes traditionnels en Afrique de l’Ouest&amp;quot;&quot;/&gt;&lt;property id=&quot;20307&quot; value=&quot;271&quot;/&gt;&lt;/object&gt;&lt;object type=&quot;3&quot; unique_id=&quot;10382&quot;&gt;&lt;property id=&quot;20148&quot; value=&quot;5&quot;/&gt;&lt;property id=&quot;20300&quot; value=&quot;Diapositive 19 - &amp;quot;Les acteurs de la bio-médecine&amp;quot;&quot;/&gt;&lt;property id=&quot;20307&quot; value=&quot;272&quot;/&gt;&lt;/object&gt;&lt;object type=&quot;3&quot; unique_id=&quot;10383&quot;&gt;&lt;property id=&quot;20148&quot; value=&quot;5&quot;/&gt;&lt;property id=&quot;20300&quot; value=&quot;Diapositive 20 - &amp;quot;Les acteurs de la bio-médecine (1)&amp;quot;&quot;/&gt;&lt;property id=&quot;20307&quot; value=&quot;273&quot;/&gt;&lt;/object&gt;&lt;object type=&quot;3&quot; unique_id=&quot;10385&quot;&gt;&lt;property id=&quot;20148&quot; value=&quot;5&quot;/&gt;&lt;property id=&quot;20300&quot; value=&quot;Diapositive 26 - &amp;quot;Les itinéraires thérapeutiques&amp;quot;&quot;/&gt;&lt;property id=&quot;20307&quot; value=&quot;275&quot;/&gt;&lt;/object&gt;&lt;object type=&quot;3&quot; unique_id=&quot;10386&quot;&gt;&lt;property id=&quot;20148&quot; value=&quot;5&quot;/&gt;&lt;property id=&quot;20300&quot; value=&quot;Diapositive 28 - &amp;quot;Ces récits d’itinéraires thérapeutique sont:&amp;quot;&quot;/&gt;&lt;property id=&quot;20307&quot; value=&quot;276&quot;/&gt;&lt;/object&gt;&lt;object type=&quot;3&quot; unique_id=&quot;10387&quot;&gt;&lt;property id=&quot;20148&quot; value=&quot;5&quot;/&gt;&lt;property id=&quot;20300&quot; value=&quot;Diapositive 29 - &amp;quot;Récits d’itinéraire thérapeutiques (1)&amp;quot;&quot;/&gt;&lt;property id=&quot;20307&quot; value=&quot;277&quot;/&gt;&lt;/object&gt;&lt;object type=&quot;3&quot; unique_id=&quot;10388&quot;&gt;&lt;property id=&quot;20148&quot; value=&quot;5&quot;/&gt;&lt;property id=&quot;20300&quot; value=&quot;Diapositive 30 - &amp;quot;Les décisions de recours&amp;quot;&quot;/&gt;&lt;property id=&quot;20307&quot; value=&quot;278&quot;/&gt;&lt;/object&gt;&lt;object type=&quot;3&quot; unique_id=&quot;10389&quot;&gt;&lt;property id=&quot;20148&quot; value=&quot;5&quot;/&gt;&lt;property id=&quot;20300&quot; value=&quot;Diapositive 31 - &amp;quot;Rôles des « décideurs » et des malades dans les recours &amp;quot;&quot;/&gt;&lt;property id=&quot;20307&quot; value=&quot;279&quot;/&gt;&lt;/object&gt;&lt;object type=&quot;3&quot; unique_id=&quot;10390&quot;&gt;&lt;property id=&quot;20148&quot; value=&quot;5&quot;/&gt;&lt;property id=&quot;20300&quot; value=&quot;Diapositive 32 - &amp;quot;Les décideurs&amp;quot;&quot;/&gt;&lt;property id=&quot;20307&quot; value=&quot;282&quot;/&gt;&lt;/object&gt;&lt;object type=&quot;3&quot; unique_id=&quot;10391&quot;&gt;&lt;property id=&quot;20148&quot; value=&quot;5&quot;/&gt;&lt;property id=&quot;20300&quot; value=&quot;Diapositive 33 - &amp;quot;Les fonctions du GOT&amp;quot;&quot;/&gt;&lt;property id=&quot;20307&quot; value=&quot;283&quot;/&gt;&lt;/object&gt;&lt;object type=&quot;3&quot; unique_id=&quot;10392&quot;&gt;&lt;property id=&quot;20148&quot; value=&quot;5&quot;/&gt;&lt;property id=&quot;20300&quot; value=&quot;Diapositive 34 - &amp;quot;Les fonctions du GOT (1)&amp;quot;&quot;/&gt;&lt;property id=&quot;20307&quot; value=&quot;280&quot;/&gt;&lt;/object&gt;&lt;object type=&quot;3&quot; unique_id=&quot;10393&quot;&gt;&lt;property id=&quot;20148&quot; value=&quot;5&quot;/&gt;&lt;property id=&quot;20300&quot; value=&quot;Diapositive 35 - &amp;quot;Les facteurs qui entre en jeux dans le choix thérapeutique&amp;#x0D;&amp;#x0A;&amp;quot;&quot;/&gt;&lt;property id=&quot;20307&quot; value=&quot;281&quot;/&gt;&lt;/object&gt;&lt;object type=&quot;3&quot; unique_id=&quot;10394&quot;&gt;&lt;property id=&quot;20148&quot; value=&quot;5&quot;/&gt;&lt;property id=&quot;20300&quot; value=&quot;Diapositive 36 - &amp;quot;Quelques situations&amp;quot;&quot;/&gt;&lt;property id=&quot;20307&quot; value=&quot;284&quot;/&gt;&lt;/object&gt;&lt;object type=&quot;3&quot; unique_id=&quot;10395&quot;&gt;&lt;property id=&quot;20148&quot; value=&quot;5&quot;/&gt;&lt;property id=&quot;20300&quot; value=&quot;Diapositive 37 - &amp;quot;Quelques situations&amp;quot;&quot;/&gt;&lt;property id=&quot;20307&quot; value=&quot;285&quot;/&gt;&lt;/object&gt;&lt;object type=&quot;3&quot; unique_id=&quot;10396&quot;&gt;&lt;property id=&quot;20148&quot; value=&quot;5&quot;/&gt;&lt;property id=&quot;20300&quot; value=&quot;Diapositive 38 - &amp;quot;Quelques situations&amp;quot;&quot;/&gt;&lt;property id=&quot;20307&quot; value=&quot;286&quot;/&gt;&lt;/object&gt;&lt;object type=&quot;3&quot; unique_id=&quot;10621&quot;&gt;&lt;property id=&quot;20148&quot; value=&quot;5&quot;/&gt;&lt;property id=&quot;20300&quot; value=&quot;Diapositive 27 - &amp;quot;Définitions&amp;quot;&quot;/&gt;&lt;property id=&quot;20307&quot; value=&quot;290&quot;/&gt;&lt;/object&gt;&lt;object type=&quot;3&quot; unique_id=&quot;10622&quot;&gt;&lt;property id=&quot;20148&quot; value=&quot;5&quot;/&gt;&lt;property id=&quot;20300&quot; value=&quot;Diapositive 39 - &amp;quot;Quelques situations (1)&amp;quot;&quot;/&gt;&lt;property id=&quot;20307&quot; value=&quot;287&quot;/&gt;&lt;/object&gt;&lt;object type=&quot;3&quot; unique_id=&quot;10623&quot;&gt;&lt;property id=&quot;20148&quot; value=&quot;5&quot;/&gt;&lt;property id=&quot;20300&quot; value=&quot;Diapositive 40 - &amp;quot;Quelques situations (2)&amp;quot;&quot;/&gt;&lt;property id=&quot;20307&quot; value=&quot;288&quot;/&gt;&lt;/object&gt;&lt;object type=&quot;3&quot; unique_id=&quot;10624&quot;&gt;&lt;property id=&quot;20148&quot; value=&quot;5&quot;/&gt;&lt;property id=&quot;20300&quot; value=&quot;Diapositive 41 - &amp;quot;Étude de cas&amp;quot;&quot;/&gt;&lt;property id=&quot;20307&quot; value=&quot;289&quot;/&gt;&lt;/object&gt;&lt;object type=&quot;3&quot; unique_id=&quot;10805&quot;&gt;&lt;property id=&quot;20148&quot; value=&quot;5&quot;/&gt;&lt;property id=&quot;20300&quot; value=&quot;Diapositive 13 - &amp;quot;La biomédecine est aussi aujourd’hui ouverte&amp;quot;&quot;/&gt;&lt;property id=&quot;20307&quot; value=&quot;291&quot;/&gt;&lt;/object&gt;&lt;object type=&quot;3&quot; unique_id=&quot;10807&quot;&gt;&lt;property id=&quot;20148&quot; value=&quot;5&quot;/&gt;&lt;property id=&quot;20300&quot; value=&quot;Diapositive 21 - &amp;quot;Valorisation de la médecine traditionnelle&amp;#x0D;&amp;#x0A;&amp;quot;&quot;/&gt;&lt;property id=&quot;20307&quot; value=&quot;293&quot;/&gt;&lt;/object&gt;&lt;object type=&quot;3&quot; unique_id=&quot;10808&quot;&gt;&lt;property id=&quot;20148&quot; value=&quot;5&quot;/&gt;&lt;property id=&quot;20300&quot; value=&quot;Diapositive 22 - &amp;quot;Qu'elles sont les motivations de la valorisation de la MTet PT?&amp;quot;&quot;/&gt;&lt;property id=&quot;20307&quot; value=&quot;295&quot;/&gt;&lt;/object&gt;&lt;object type=&quot;3&quot; unique_id=&quot;10809&quot;&gt;&lt;property id=&quot;20148&quot; value=&quot;5&quot;/&gt;&lt;property id=&quot;20300&quot; value=&quot;Diapositive 24 - &amp;quot;A qui cette situation profite?&amp;quot;&quot;/&gt;&lt;property id=&quot;20307&quot; value=&quot;296&quot;/&gt;&lt;/object&gt;&lt;object type=&quot;3&quot; unique_id=&quot;11131&quot;&gt;&lt;property id=&quot;20148&quot; value=&quot;5&quot;/&gt;&lt;property id=&quot;20300&quot; value=&quot;Diapositive 42 - &amp;quot;Cas de HAZ, une PvVIH qui commencé par la tradithérapie avant de connaître son statut sérologique&amp;#x0D;&amp;#x0A;&amp;quot;&quot;/&gt;&lt;property id=&quot;20307&quot; value=&quot;297&quot;/&gt;&lt;/object&gt;&lt;object type=&quot;3&quot; unique_id=&quot;11132&quot;&gt;&lt;property id=&quot;20148&quot; value=&quot;5&quot;/&gt;&lt;property id=&quot;20300&quot; value=&quot;Diapositive 43 - &amp;quot;suite&amp;quot;&quot;/&gt;&lt;property id=&quot;20307&quot; value=&quot;298&quot;/&gt;&lt;/object&gt;&lt;object type=&quot;3&quot; unique_id=&quot;11343&quot;&gt;&lt;property id=&quot;20148&quot; value=&quot;5&quot;/&gt;&lt;property id=&quot;20300&quot; value=&quot;Diapositive 16 - &amp;quot;Le champ d’action du tradipraticien&amp;quot;&quot;/&gt;&lt;property id=&quot;20307&quot; value=&quot;302&quot;/&gt;&lt;/object&gt;&lt;object type=&quot;3&quot; unique_id=&quot;11344&quot;&gt;&lt;property id=&quot;20148&quot; value=&quot;5&quot;/&gt;&lt;property id=&quot;20300&quot; value=&quot;Diapositive 17 - &amp;quot;Savoir du guérisseur&amp;quot;&quot;/&gt;&lt;property id=&quot;20307&quot; value=&quot;303&quot;/&gt;&lt;/object&gt;&lt;object type=&quot;3&quot; unique_id=&quot;11345&quot;&gt;&lt;property id=&quot;20148&quot; value=&quot;5&quot;/&gt;&lt;property id=&quot;20300&quot; value=&quot;Diapositive 23 - &amp;quot;Problèmes fondamentaux de l’intégration&amp;quot;&quot;/&gt;&lt;property id=&quot;20307&quot; value=&quot;300&quot;/&gt;&lt;/object&gt;&lt;object type=&quot;3&quot; unique_id=&quot;11680&quot;&gt;&lt;property id=&quot;20148&quot; value=&quot;5&quot;/&gt;&lt;property id=&quot;20300&quot; value=&quot;Diapositive 1&quot;/&gt;&lt;property id=&quot;20307&quot; value=&quot;30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3690</TotalTime>
  <Words>62</Words>
  <Application>Microsoft Office PowerPoint</Application>
  <PresentationFormat>Affichage à l'écran (4:3)</PresentationFormat>
  <Paragraphs>10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Wingdings</vt:lpstr>
      <vt:lpstr>Times New Roman</vt:lpstr>
      <vt:lpstr>Symbol</vt:lpstr>
      <vt:lpstr>Capsules</vt:lpstr>
      <vt:lpstr>Diapositive 1</vt:lpstr>
      <vt:lpstr>A qui cette situation profite?</vt:lpstr>
      <vt:lpstr>Quelques sources bibliographiques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</dc:creator>
  <cp:lastModifiedBy>Jean Pierre DELATTRE</cp:lastModifiedBy>
  <cp:revision>20</cp:revision>
  <cp:lastPrinted>1601-01-01T00:00:00Z</cp:lastPrinted>
  <dcterms:created xsi:type="dcterms:W3CDTF">2012-01-12T06:51:10Z</dcterms:created>
  <dcterms:modified xsi:type="dcterms:W3CDTF">2012-02-26T20:27:38Z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